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5" r:id="rId2"/>
    <p:sldId id="266" r:id="rId3"/>
    <p:sldId id="256" r:id="rId4"/>
    <p:sldId id="257" r:id="rId5"/>
    <p:sldId id="268" r:id="rId6"/>
    <p:sldId id="267" r:id="rId7"/>
    <p:sldId id="269" r:id="rId8"/>
    <p:sldId id="270" r:id="rId9"/>
    <p:sldId id="272" r:id="rId10"/>
    <p:sldId id="273" r:id="rId11"/>
    <p:sldId id="271" r:id="rId12"/>
    <p:sldId id="264"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E8205-6C2A-4B2A-89D7-1583537809B1}" v="7" dt="2024-06-13T15:34:35.5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25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ga Naresh" userId="ae822e8bfb104a7b" providerId="LiveId" clId="{5F7E8205-6C2A-4B2A-89D7-1583537809B1}"/>
    <pc:docChg chg="undo custSel addSld delSld modSld sldOrd">
      <pc:chgData name="Panga Naresh" userId="ae822e8bfb104a7b" providerId="LiveId" clId="{5F7E8205-6C2A-4B2A-89D7-1583537809B1}" dt="2024-06-13T15:34:35.592" v="66" actId="931"/>
      <pc:docMkLst>
        <pc:docMk/>
      </pc:docMkLst>
      <pc:sldChg chg="addSp delSp modSp del mod">
        <pc:chgData name="Panga Naresh" userId="ae822e8bfb104a7b" providerId="LiveId" clId="{5F7E8205-6C2A-4B2A-89D7-1583537809B1}" dt="2024-06-13T15:24:39.700" v="43" actId="2696"/>
        <pc:sldMkLst>
          <pc:docMk/>
          <pc:sldMk cId="0" sldId="258"/>
        </pc:sldMkLst>
        <pc:spChg chg="add del">
          <ac:chgData name="Panga Naresh" userId="ae822e8bfb104a7b" providerId="LiveId" clId="{5F7E8205-6C2A-4B2A-89D7-1583537809B1}" dt="2024-06-13T15:24:19.813" v="10" actId="478"/>
          <ac:spMkLst>
            <pc:docMk/>
            <pc:sldMk cId="0" sldId="258"/>
            <ac:spMk id="3" creationId="{00000000-0000-0000-0000-000000000000}"/>
          </ac:spMkLst>
        </pc:spChg>
        <pc:spChg chg="mod">
          <ac:chgData name="Panga Naresh" userId="ae822e8bfb104a7b" providerId="LiveId" clId="{5F7E8205-6C2A-4B2A-89D7-1583537809B1}" dt="2024-06-13T15:24:31.727" v="42" actId="20577"/>
          <ac:spMkLst>
            <pc:docMk/>
            <pc:sldMk cId="0" sldId="258"/>
            <ac:spMk id="4" creationId="{00000000-0000-0000-0000-000000000000}"/>
          </ac:spMkLst>
        </pc:spChg>
        <pc:picChg chg="add del mod">
          <ac:chgData name="Panga Naresh" userId="ae822e8bfb104a7b" providerId="LiveId" clId="{5F7E8205-6C2A-4B2A-89D7-1583537809B1}" dt="2024-06-13T15:24:23.679" v="11" actId="1076"/>
          <ac:picMkLst>
            <pc:docMk/>
            <pc:sldMk cId="0" sldId="258"/>
            <ac:picMk id="2" creationId="{00000000-0000-0000-0000-000000000000}"/>
          </ac:picMkLst>
        </pc:picChg>
      </pc:sldChg>
      <pc:sldChg chg="del">
        <pc:chgData name="Panga Naresh" userId="ae822e8bfb104a7b" providerId="LiveId" clId="{5F7E8205-6C2A-4B2A-89D7-1583537809B1}" dt="2024-06-13T15:27:38.358" v="49" actId="2696"/>
        <pc:sldMkLst>
          <pc:docMk/>
          <pc:sldMk cId="0" sldId="259"/>
        </pc:sldMkLst>
      </pc:sldChg>
      <pc:sldChg chg="del">
        <pc:chgData name="Panga Naresh" userId="ae822e8bfb104a7b" providerId="LiveId" clId="{5F7E8205-6C2A-4B2A-89D7-1583537809B1}" dt="2024-06-13T15:29:14.396" v="55" actId="2696"/>
        <pc:sldMkLst>
          <pc:docMk/>
          <pc:sldMk cId="0" sldId="260"/>
        </pc:sldMkLst>
      </pc:sldChg>
      <pc:sldChg chg="del">
        <pc:chgData name="Panga Naresh" userId="ae822e8bfb104a7b" providerId="LiveId" clId="{5F7E8205-6C2A-4B2A-89D7-1583537809B1}" dt="2024-06-13T15:30:23.685" v="58" actId="2696"/>
        <pc:sldMkLst>
          <pc:docMk/>
          <pc:sldMk cId="0" sldId="261"/>
        </pc:sldMkLst>
      </pc:sldChg>
      <pc:sldChg chg="del ord">
        <pc:chgData name="Panga Naresh" userId="ae822e8bfb104a7b" providerId="LiveId" clId="{5F7E8205-6C2A-4B2A-89D7-1583537809B1}" dt="2024-06-13T15:31:18.543" v="61" actId="2696"/>
        <pc:sldMkLst>
          <pc:docMk/>
          <pc:sldMk cId="0" sldId="262"/>
        </pc:sldMkLst>
      </pc:sldChg>
      <pc:sldChg chg="del ord">
        <pc:chgData name="Panga Naresh" userId="ae822e8bfb104a7b" providerId="LiveId" clId="{5F7E8205-6C2A-4B2A-89D7-1583537809B1}" dt="2024-06-13T15:31:55.097" v="62" actId="2696"/>
        <pc:sldMkLst>
          <pc:docMk/>
          <pc:sldMk cId="0" sldId="263"/>
        </pc:sldMkLst>
      </pc:sldChg>
      <pc:sldChg chg="addSp modSp new">
        <pc:chgData name="Panga Naresh" userId="ae822e8bfb104a7b" providerId="LiveId" clId="{5F7E8205-6C2A-4B2A-89D7-1583537809B1}" dt="2024-06-13T15:26:09.056" v="45" actId="931"/>
        <pc:sldMkLst>
          <pc:docMk/>
          <pc:sldMk cId="398555318" sldId="267"/>
        </pc:sldMkLst>
        <pc:picChg chg="add mod">
          <ac:chgData name="Panga Naresh" userId="ae822e8bfb104a7b" providerId="LiveId" clId="{5F7E8205-6C2A-4B2A-89D7-1583537809B1}" dt="2024-06-13T15:26:09.056" v="45" actId="931"/>
          <ac:picMkLst>
            <pc:docMk/>
            <pc:sldMk cId="398555318" sldId="267"/>
            <ac:picMk id="3" creationId="{73CE13F0-9136-770D-B80A-7A22F6A65282}"/>
          </ac:picMkLst>
        </pc:picChg>
      </pc:sldChg>
      <pc:sldChg chg="addSp modSp new">
        <pc:chgData name="Panga Naresh" userId="ae822e8bfb104a7b" providerId="LiveId" clId="{5F7E8205-6C2A-4B2A-89D7-1583537809B1}" dt="2024-06-13T15:27:17.306" v="47" actId="931"/>
        <pc:sldMkLst>
          <pc:docMk/>
          <pc:sldMk cId="2923618637" sldId="268"/>
        </pc:sldMkLst>
        <pc:picChg chg="add mod">
          <ac:chgData name="Panga Naresh" userId="ae822e8bfb104a7b" providerId="LiveId" clId="{5F7E8205-6C2A-4B2A-89D7-1583537809B1}" dt="2024-06-13T15:27:17.306" v="47" actId="931"/>
          <ac:picMkLst>
            <pc:docMk/>
            <pc:sldMk cId="2923618637" sldId="268"/>
            <ac:picMk id="3" creationId="{8EE68AC2-22FD-885C-77F8-FE65931F60B9}"/>
          </ac:picMkLst>
        </pc:picChg>
      </pc:sldChg>
      <pc:sldChg chg="addSp modSp new mod">
        <pc:chgData name="Panga Naresh" userId="ae822e8bfb104a7b" providerId="LiveId" clId="{5F7E8205-6C2A-4B2A-89D7-1583537809B1}" dt="2024-06-13T15:28:56.203" v="54" actId="14100"/>
        <pc:sldMkLst>
          <pc:docMk/>
          <pc:sldMk cId="2512364683" sldId="269"/>
        </pc:sldMkLst>
        <pc:picChg chg="add mod">
          <ac:chgData name="Panga Naresh" userId="ae822e8bfb104a7b" providerId="LiveId" clId="{5F7E8205-6C2A-4B2A-89D7-1583537809B1}" dt="2024-06-13T15:28:56.203" v="54" actId="14100"/>
          <ac:picMkLst>
            <pc:docMk/>
            <pc:sldMk cId="2512364683" sldId="269"/>
            <ac:picMk id="3" creationId="{A5AF2EFA-6DDA-3E4F-493D-748E0730E964}"/>
          </ac:picMkLst>
        </pc:picChg>
      </pc:sldChg>
      <pc:sldChg chg="addSp modSp new">
        <pc:chgData name="Panga Naresh" userId="ae822e8bfb104a7b" providerId="LiveId" clId="{5F7E8205-6C2A-4B2A-89D7-1583537809B1}" dt="2024-06-13T15:30:06.893" v="57" actId="931"/>
        <pc:sldMkLst>
          <pc:docMk/>
          <pc:sldMk cId="3515240870" sldId="270"/>
        </pc:sldMkLst>
        <pc:picChg chg="add mod">
          <ac:chgData name="Panga Naresh" userId="ae822e8bfb104a7b" providerId="LiveId" clId="{5F7E8205-6C2A-4B2A-89D7-1583537809B1}" dt="2024-06-13T15:30:06.893" v="57" actId="931"/>
          <ac:picMkLst>
            <pc:docMk/>
            <pc:sldMk cId="3515240870" sldId="270"/>
            <ac:picMk id="3" creationId="{31233AA9-2976-B0B1-2147-4EE68C932903}"/>
          </ac:picMkLst>
        </pc:picChg>
      </pc:sldChg>
      <pc:sldChg chg="addSp modSp new">
        <pc:chgData name="Panga Naresh" userId="ae822e8bfb104a7b" providerId="LiveId" clId="{5F7E8205-6C2A-4B2A-89D7-1583537809B1}" dt="2024-06-13T15:31:12.665" v="60" actId="931"/>
        <pc:sldMkLst>
          <pc:docMk/>
          <pc:sldMk cId="587225348" sldId="271"/>
        </pc:sldMkLst>
        <pc:picChg chg="add mod">
          <ac:chgData name="Panga Naresh" userId="ae822e8bfb104a7b" providerId="LiveId" clId="{5F7E8205-6C2A-4B2A-89D7-1583537809B1}" dt="2024-06-13T15:31:12.665" v="60" actId="931"/>
          <ac:picMkLst>
            <pc:docMk/>
            <pc:sldMk cId="587225348" sldId="271"/>
            <ac:picMk id="3" creationId="{82E957E6-FC66-1C24-2085-3B8EC23D1C94}"/>
          </ac:picMkLst>
        </pc:picChg>
      </pc:sldChg>
      <pc:sldChg chg="addSp modSp new">
        <pc:chgData name="Panga Naresh" userId="ae822e8bfb104a7b" providerId="LiveId" clId="{5F7E8205-6C2A-4B2A-89D7-1583537809B1}" dt="2024-06-13T15:34:11.601" v="64" actId="931"/>
        <pc:sldMkLst>
          <pc:docMk/>
          <pc:sldMk cId="4897414" sldId="272"/>
        </pc:sldMkLst>
        <pc:picChg chg="add mod">
          <ac:chgData name="Panga Naresh" userId="ae822e8bfb104a7b" providerId="LiveId" clId="{5F7E8205-6C2A-4B2A-89D7-1583537809B1}" dt="2024-06-13T15:34:11.601" v="64" actId="931"/>
          <ac:picMkLst>
            <pc:docMk/>
            <pc:sldMk cId="4897414" sldId="272"/>
            <ac:picMk id="3" creationId="{A3F62441-B1C2-CF74-F0A9-6857880ACD8A}"/>
          </ac:picMkLst>
        </pc:picChg>
      </pc:sldChg>
      <pc:sldChg chg="addSp modSp new">
        <pc:chgData name="Panga Naresh" userId="ae822e8bfb104a7b" providerId="LiveId" clId="{5F7E8205-6C2A-4B2A-89D7-1583537809B1}" dt="2024-06-13T15:34:35.592" v="66" actId="931"/>
        <pc:sldMkLst>
          <pc:docMk/>
          <pc:sldMk cId="412961" sldId="273"/>
        </pc:sldMkLst>
        <pc:picChg chg="add mod">
          <ac:chgData name="Panga Naresh" userId="ae822e8bfb104a7b" providerId="LiveId" clId="{5F7E8205-6C2A-4B2A-89D7-1583537809B1}" dt="2024-06-13T15:34:35.592" v="66" actId="931"/>
          <ac:picMkLst>
            <pc:docMk/>
            <pc:sldMk cId="412961" sldId="273"/>
            <ac:picMk id="3" creationId="{EE2E2961-81A2-DB6C-1410-4D70565565A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796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IN" dirty="0"/>
          </a:p>
        </p:txBody>
      </p:sp>
    </p:spTree>
    <p:extLst>
      <p:ext uri="{BB962C8B-B14F-4D97-AF65-F5344CB8AC3E}">
        <p14:creationId xmlns:p14="http://schemas.microsoft.com/office/powerpoint/2010/main" val="2635807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06588E-FB9B-EB75-E1C3-85F34627FEA2}"/>
              </a:ext>
            </a:extLst>
          </p:cNvPr>
          <p:cNvSpPr txBox="1"/>
          <p:nvPr/>
        </p:nvSpPr>
        <p:spPr>
          <a:xfrm>
            <a:off x="1865168" y="685915"/>
            <a:ext cx="10900064" cy="830997"/>
          </a:xfrm>
          <a:prstGeom prst="rect">
            <a:avLst/>
          </a:prstGeom>
          <a:noFill/>
        </p:spPr>
        <p:txBody>
          <a:bodyPr wrap="square" rtlCol="0">
            <a:spAutoFit/>
          </a:bodyPr>
          <a:lstStyle/>
          <a:p>
            <a:pPr algn="ctr"/>
            <a:r>
              <a:rPr lang="en-IN" sz="4800" dirty="0">
                <a:latin typeface="Times New Roman" panose="02020603050405020304" pitchFamily="18" charset="0"/>
                <a:cs typeface="Times New Roman" panose="02020603050405020304" pitchFamily="18" charset="0"/>
              </a:rPr>
              <a:t>REAL TIME PROJECT</a:t>
            </a:r>
          </a:p>
        </p:txBody>
      </p:sp>
      <p:sp>
        <p:nvSpPr>
          <p:cNvPr id="4" name="TextBox 3">
            <a:extLst>
              <a:ext uri="{FF2B5EF4-FFF2-40B4-BE49-F238E27FC236}">
                <a16:creationId xmlns:a16="http://schemas.microsoft.com/office/drawing/2014/main" id="{0105C30D-9BD2-C117-9B0C-28A188CDB34E}"/>
              </a:ext>
            </a:extLst>
          </p:cNvPr>
          <p:cNvSpPr txBox="1"/>
          <p:nvPr/>
        </p:nvSpPr>
        <p:spPr>
          <a:xfrm>
            <a:off x="3486150" y="1387550"/>
            <a:ext cx="7391400" cy="646331"/>
          </a:xfrm>
          <a:prstGeom prst="rect">
            <a:avLst/>
          </a:prstGeom>
          <a:noFill/>
        </p:spPr>
        <p:txBody>
          <a:bodyPr wrap="square" rtlCol="0">
            <a:spAutoFit/>
          </a:bodyPr>
          <a:lstStyle/>
          <a:p>
            <a:pPr algn="ctr"/>
            <a:r>
              <a:rPr lang="en-US" sz="3600" dirty="0">
                <a:latin typeface="Times New Roman" panose="02020603050405020304" pitchFamily="18" charset="0"/>
                <a:cs typeface="Times New Roman" panose="02020603050405020304" pitchFamily="18" charset="0"/>
              </a:rPr>
              <a:t>Department of CSE (Data Science)</a:t>
            </a:r>
            <a:endParaRPr lang="en-IN" sz="3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514D6DE-A0B5-3903-C739-AFD098CC5AB0}"/>
              </a:ext>
            </a:extLst>
          </p:cNvPr>
          <p:cNvPicPr/>
          <p:nvPr/>
        </p:nvPicPr>
        <p:blipFill>
          <a:blip r:embed="rId3"/>
          <a:stretch>
            <a:fillRect/>
          </a:stretch>
        </p:blipFill>
        <p:spPr>
          <a:xfrm>
            <a:off x="6000750" y="2111132"/>
            <a:ext cx="1714500" cy="1713865"/>
          </a:xfrm>
          <a:prstGeom prst="rect">
            <a:avLst/>
          </a:prstGeom>
        </p:spPr>
      </p:pic>
      <p:pic>
        <p:nvPicPr>
          <p:cNvPr id="6" name="Picture 5">
            <a:extLst>
              <a:ext uri="{FF2B5EF4-FFF2-40B4-BE49-F238E27FC236}">
                <a16:creationId xmlns:a16="http://schemas.microsoft.com/office/drawing/2014/main" id="{FE0DD5EA-8FD8-5027-B0DE-E2EE4C370BC0}"/>
              </a:ext>
            </a:extLst>
          </p:cNvPr>
          <p:cNvPicPr/>
          <p:nvPr/>
        </p:nvPicPr>
        <p:blipFill>
          <a:blip r:embed="rId4"/>
          <a:stretch>
            <a:fillRect/>
          </a:stretch>
        </p:blipFill>
        <p:spPr>
          <a:xfrm>
            <a:off x="1209675" y="6861100"/>
            <a:ext cx="11944350" cy="1066165"/>
          </a:xfrm>
          <a:prstGeom prst="rect">
            <a:avLst/>
          </a:prstGeom>
        </p:spPr>
      </p:pic>
      <p:sp>
        <p:nvSpPr>
          <p:cNvPr id="7" name="TextBox 6">
            <a:extLst>
              <a:ext uri="{FF2B5EF4-FFF2-40B4-BE49-F238E27FC236}">
                <a16:creationId xmlns:a16="http://schemas.microsoft.com/office/drawing/2014/main" id="{403D5BB1-1286-B76B-C1DD-21FA92FDFF97}"/>
              </a:ext>
            </a:extLst>
          </p:cNvPr>
          <p:cNvSpPr txBox="1"/>
          <p:nvPr/>
        </p:nvSpPr>
        <p:spPr>
          <a:xfrm>
            <a:off x="9081655" y="4412354"/>
            <a:ext cx="5174673"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Under the Guidance of</a:t>
            </a:r>
            <a:r>
              <a:rPr lang="en-US" sz="2800" dirty="0">
                <a:latin typeface="Times New Roman" panose="02020603050405020304" pitchFamily="18" charset="0"/>
                <a:cs typeface="Times New Roman" panose="02020603050405020304" pitchFamily="18" charset="0"/>
              </a:rPr>
              <a:t>:       </a:t>
            </a:r>
          </a:p>
          <a:p>
            <a:r>
              <a:rPr lang="en-US" sz="2800" dirty="0">
                <a:latin typeface="Times New Roman" panose="02020603050405020304" pitchFamily="18" charset="0"/>
                <a:cs typeface="Times New Roman" panose="02020603050405020304" pitchFamily="18" charset="0"/>
              </a:rPr>
              <a:t>Ms.BHULAKSHMI MADAM   </a:t>
            </a:r>
            <a:endParaRPr lang="en-IN"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5AAD5D8-4F3A-8AD9-E39E-FACD62310CD4}"/>
              </a:ext>
            </a:extLst>
          </p:cNvPr>
          <p:cNvSpPr txBox="1"/>
          <p:nvPr/>
        </p:nvSpPr>
        <p:spPr>
          <a:xfrm>
            <a:off x="1209675" y="4287666"/>
            <a:ext cx="3923434" cy="1384995"/>
          </a:xfrm>
          <a:prstGeom prst="rect">
            <a:avLst/>
          </a:prstGeom>
          <a:no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Presented by</a:t>
            </a:r>
          </a:p>
          <a:p>
            <a:r>
              <a:rPr lang="en-US" sz="2000" dirty="0">
                <a:latin typeface="Times New Roman" panose="02020603050405020304" pitchFamily="18" charset="0"/>
                <a:cs typeface="Times New Roman" panose="02020603050405020304" pitchFamily="18" charset="0"/>
              </a:rPr>
              <a:t>1. P. NARESH(22891A67B0) </a:t>
            </a:r>
          </a:p>
          <a:p>
            <a:r>
              <a:rPr lang="en-US" sz="2000" dirty="0">
                <a:latin typeface="Times New Roman" panose="02020603050405020304" pitchFamily="18" charset="0"/>
                <a:cs typeface="Times New Roman" panose="02020603050405020304" pitchFamily="18" charset="0"/>
              </a:rPr>
              <a:t>2. P. VISHNU TEJA (22891A67B2) </a:t>
            </a:r>
          </a:p>
          <a:p>
            <a:r>
              <a:rPr lang="en-US" sz="2000" dirty="0">
                <a:latin typeface="Times New Roman" panose="02020603050405020304" pitchFamily="18" charset="0"/>
                <a:cs typeface="Times New Roman" panose="02020603050405020304" pitchFamily="18" charset="0"/>
              </a:rPr>
              <a:t>3. J. BHAGATH(22891A6784)</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9413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E2961-81A2-DB6C-1410-4D70565565A9}"/>
              </a:ext>
            </a:extLst>
          </p:cNvPr>
          <p:cNvPicPr>
            <a:picLocks noChangeAspect="1"/>
          </p:cNvPicPr>
          <p:nvPr/>
        </p:nvPicPr>
        <p:blipFill>
          <a:blip r:embed="rId2"/>
          <a:stretch>
            <a:fillRect/>
          </a:stretch>
        </p:blipFill>
        <p:spPr>
          <a:xfrm>
            <a:off x="101130" y="0"/>
            <a:ext cx="14428140" cy="8229600"/>
          </a:xfrm>
          <a:prstGeom prst="rect">
            <a:avLst/>
          </a:prstGeom>
        </p:spPr>
      </p:pic>
    </p:spTree>
    <p:extLst>
      <p:ext uri="{BB962C8B-B14F-4D97-AF65-F5344CB8AC3E}">
        <p14:creationId xmlns:p14="http://schemas.microsoft.com/office/powerpoint/2010/main" val="412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E957E6-FC66-1C24-2085-3B8EC23D1C94}"/>
              </a:ext>
            </a:extLst>
          </p:cNvPr>
          <p:cNvPicPr>
            <a:picLocks noChangeAspect="1"/>
          </p:cNvPicPr>
          <p:nvPr/>
        </p:nvPicPr>
        <p:blipFill>
          <a:blip r:embed="rId2"/>
          <a:stretch>
            <a:fillRect/>
          </a:stretch>
        </p:blipFill>
        <p:spPr>
          <a:xfrm>
            <a:off x="0" y="284425"/>
            <a:ext cx="14630400" cy="7660749"/>
          </a:xfrm>
          <a:prstGeom prst="rect">
            <a:avLst/>
          </a:prstGeom>
        </p:spPr>
      </p:pic>
    </p:spTree>
    <p:extLst>
      <p:ext uri="{BB962C8B-B14F-4D97-AF65-F5344CB8AC3E}">
        <p14:creationId xmlns:p14="http://schemas.microsoft.com/office/powerpoint/2010/main" val="587225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76886-6F88-CE0F-FEFC-531F5013E7E3}"/>
              </a:ext>
            </a:extLst>
          </p:cNvPr>
          <p:cNvPicPr>
            <a:picLocks noChangeAspect="1"/>
          </p:cNvPicPr>
          <p:nvPr/>
        </p:nvPicPr>
        <p:blipFill>
          <a:blip r:embed="rId2"/>
          <a:stretch>
            <a:fillRect/>
          </a:stretch>
        </p:blipFill>
        <p:spPr>
          <a:xfrm>
            <a:off x="0" y="114300"/>
            <a:ext cx="14630400" cy="8115300"/>
          </a:xfrm>
          <a:prstGeom prst="rect">
            <a:avLst/>
          </a:prstGeom>
        </p:spPr>
      </p:pic>
      <p:pic>
        <p:nvPicPr>
          <p:cNvPr id="4" name="Picture 3">
            <a:extLst>
              <a:ext uri="{FF2B5EF4-FFF2-40B4-BE49-F238E27FC236}">
                <a16:creationId xmlns:a16="http://schemas.microsoft.com/office/drawing/2014/main" id="{D4FD4406-6AB9-C5E0-3D67-E0EE5BCEE078}"/>
              </a:ext>
            </a:extLst>
          </p:cNvPr>
          <p:cNvPicPr>
            <a:picLocks noChangeAspect="1"/>
          </p:cNvPicPr>
          <p:nvPr/>
        </p:nvPicPr>
        <p:blipFill>
          <a:blip r:embed="rId3"/>
          <a:stretch>
            <a:fillRect/>
          </a:stretch>
        </p:blipFill>
        <p:spPr>
          <a:xfrm>
            <a:off x="1" y="114300"/>
            <a:ext cx="14630399" cy="8115300"/>
          </a:xfrm>
          <a:prstGeom prst="rect">
            <a:avLst/>
          </a:prstGeom>
        </p:spPr>
      </p:pic>
    </p:spTree>
    <p:extLst>
      <p:ext uri="{BB962C8B-B14F-4D97-AF65-F5344CB8AC3E}">
        <p14:creationId xmlns:p14="http://schemas.microsoft.com/office/powerpoint/2010/main" val="380318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a:extLst>
              <a:ext uri="{FF2B5EF4-FFF2-40B4-BE49-F238E27FC236}">
                <a16:creationId xmlns:a16="http://schemas.microsoft.com/office/drawing/2014/main" id="{D25EB297-259C-ED49-DD65-50622C66DE6F}"/>
              </a:ext>
            </a:extLst>
          </p:cNvPr>
          <p:cNvPicPr>
            <a:picLocks noChangeAspect="1"/>
          </p:cNvPicPr>
          <p:nvPr/>
        </p:nvPicPr>
        <p:blipFill>
          <a:blip r:embed="rId2"/>
          <a:stretch>
            <a:fillRect/>
          </a:stretch>
        </p:blipFill>
        <p:spPr>
          <a:xfrm>
            <a:off x="0" y="0"/>
            <a:ext cx="14630400" cy="8229600"/>
          </a:xfrm>
          <a:prstGeom prst="rect">
            <a:avLst/>
          </a:prstGeom>
        </p:spPr>
      </p:pic>
      <p:sp>
        <p:nvSpPr>
          <p:cNvPr id="3" name="TextBox 2">
            <a:extLst>
              <a:ext uri="{FF2B5EF4-FFF2-40B4-BE49-F238E27FC236}">
                <a16:creationId xmlns:a16="http://schemas.microsoft.com/office/drawing/2014/main" id="{7F033793-6341-3FBC-6CA4-8F1083F0EBF8}"/>
              </a:ext>
            </a:extLst>
          </p:cNvPr>
          <p:cNvSpPr txBox="1"/>
          <p:nvPr/>
        </p:nvSpPr>
        <p:spPr>
          <a:xfrm>
            <a:off x="1870364" y="2109355"/>
            <a:ext cx="11741727" cy="3046988"/>
          </a:xfrm>
          <a:prstGeom prst="rect">
            <a:avLst/>
          </a:prstGeom>
          <a:noFill/>
        </p:spPr>
        <p:txBody>
          <a:bodyPr wrap="square" rtlCol="0">
            <a:spAutoFit/>
          </a:bodyPr>
          <a:lstStyle/>
          <a:p>
            <a:pPr algn="ctr"/>
            <a:r>
              <a:rPr lang="en-IN" sz="9600" dirty="0">
                <a:solidFill>
                  <a:srgbClr val="FFFF00"/>
                </a:solidFill>
                <a:latin typeface="Sora"/>
                <a:cs typeface="Times New Roman" panose="02020603050405020304" pitchFamily="18" charset="0"/>
              </a:rPr>
              <a:t>Construction||real estate website</a:t>
            </a:r>
          </a:p>
        </p:txBody>
      </p:sp>
    </p:spTree>
    <p:extLst>
      <p:ext uri="{BB962C8B-B14F-4D97-AF65-F5344CB8AC3E}">
        <p14:creationId xmlns:p14="http://schemas.microsoft.com/office/powerpoint/2010/main" val="174956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9" name="Text 4"/>
          <p:cNvSpPr/>
          <p:nvPr/>
        </p:nvSpPr>
        <p:spPr>
          <a:xfrm>
            <a:off x="1299686" y="6182320"/>
            <a:ext cx="2244090" cy="388858"/>
          </a:xfrm>
          <a:prstGeom prst="rect">
            <a:avLst/>
          </a:prstGeom>
          <a:noFill/>
          <a:ln/>
        </p:spPr>
        <p:txBody>
          <a:bodyPr wrap="none" rtlCol="0" anchor="t"/>
          <a:lstStyle/>
          <a:p>
            <a:pPr marL="0" indent="0" algn="l">
              <a:lnSpc>
                <a:spcPts val="3062"/>
              </a:lnSpc>
              <a:buNone/>
            </a:pPr>
            <a:endParaRPr lang="en-US" sz="2187" dirty="0"/>
          </a:p>
        </p:txBody>
      </p:sp>
      <p:sp>
        <p:nvSpPr>
          <p:cNvPr id="4" name="TextBox 3">
            <a:extLst>
              <a:ext uri="{FF2B5EF4-FFF2-40B4-BE49-F238E27FC236}">
                <a16:creationId xmlns:a16="http://schemas.microsoft.com/office/drawing/2014/main" id="{48431631-7B3F-F8E1-CCD4-007305354320}"/>
              </a:ext>
            </a:extLst>
          </p:cNvPr>
          <p:cNvSpPr txBox="1"/>
          <p:nvPr/>
        </p:nvSpPr>
        <p:spPr>
          <a:xfrm>
            <a:off x="3262745" y="540326"/>
            <a:ext cx="7128164" cy="1015663"/>
          </a:xfrm>
          <a:prstGeom prst="rect">
            <a:avLst/>
          </a:prstGeom>
          <a:noFill/>
        </p:spPr>
        <p:txBody>
          <a:bodyPr wrap="square" rtlCol="0">
            <a:spAutoFit/>
          </a:bodyPr>
          <a:lstStyle/>
          <a:p>
            <a:pPr algn="ctr"/>
            <a:r>
              <a:rPr lang="en-IN" sz="6000" dirty="0">
                <a:solidFill>
                  <a:srgbClr val="7030A0"/>
                </a:solidFill>
                <a:latin typeface="Sora"/>
              </a:rPr>
              <a:t>Abstract</a:t>
            </a:r>
            <a:r>
              <a:rPr lang="en-IN" sz="6000" dirty="0">
                <a:solidFill>
                  <a:srgbClr val="7030A0"/>
                </a:solidFill>
              </a:rPr>
              <a:t> </a:t>
            </a:r>
          </a:p>
        </p:txBody>
      </p:sp>
      <p:sp>
        <p:nvSpPr>
          <p:cNvPr id="7" name="TextBox 6">
            <a:extLst>
              <a:ext uri="{FF2B5EF4-FFF2-40B4-BE49-F238E27FC236}">
                <a16:creationId xmlns:a16="http://schemas.microsoft.com/office/drawing/2014/main" id="{A5DD9885-689D-D614-5740-0F1116862B38}"/>
              </a:ext>
            </a:extLst>
          </p:cNvPr>
          <p:cNvSpPr txBox="1"/>
          <p:nvPr/>
        </p:nvSpPr>
        <p:spPr>
          <a:xfrm>
            <a:off x="1049482" y="1756062"/>
            <a:ext cx="11876809" cy="1323439"/>
          </a:xfrm>
          <a:prstGeom prst="rect">
            <a:avLst/>
          </a:prstGeom>
          <a:noFill/>
        </p:spPr>
        <p:txBody>
          <a:bodyPr wrap="square" rtlCol="0">
            <a:spAutoFit/>
          </a:bodyPr>
          <a:lstStyle/>
          <a:p>
            <a:pPr algn="just"/>
            <a:r>
              <a:rPr lang="en-US" sz="2000" dirty="0">
                <a:solidFill>
                  <a:srgbClr val="00B0F0"/>
                </a:solidFill>
                <a:latin typeface="Times New Roman" panose="02020603050405020304" pitchFamily="18" charset="0"/>
              </a:rPr>
              <a:t>Our construction and real estate website aims to provide a comprehensive platform for users to explore various properties, construction projects, and real estate services. Through intuitive design and interactive features, users can seamlessly navigate the site to find their dream home, invest in lucrative projects, or avail themselves of professional services</a:t>
            </a:r>
            <a:endParaRPr lang="en-IN" sz="2000" dirty="0">
              <a:solidFill>
                <a:srgbClr val="00B0F0"/>
              </a:solidFill>
            </a:endParaRPr>
          </a:p>
        </p:txBody>
      </p:sp>
      <p:sp>
        <p:nvSpPr>
          <p:cNvPr id="8" name="TextBox 7">
            <a:extLst>
              <a:ext uri="{FF2B5EF4-FFF2-40B4-BE49-F238E27FC236}">
                <a16:creationId xmlns:a16="http://schemas.microsoft.com/office/drawing/2014/main" id="{8C114CB1-0B07-ED55-2BAF-4A9E152DA812}"/>
              </a:ext>
            </a:extLst>
          </p:cNvPr>
          <p:cNvSpPr txBox="1"/>
          <p:nvPr/>
        </p:nvSpPr>
        <p:spPr>
          <a:xfrm>
            <a:off x="1007099" y="3151908"/>
            <a:ext cx="11856027" cy="3170099"/>
          </a:xfrm>
          <a:prstGeom prst="rect">
            <a:avLst/>
          </a:prstGeom>
          <a:noFill/>
        </p:spPr>
        <p:txBody>
          <a:bodyPr wrap="square" rtlCol="0">
            <a:spAutoFit/>
          </a:bodyPr>
          <a:lstStyle/>
          <a:p>
            <a:pPr algn="just"/>
            <a:r>
              <a:rPr lang="en-US" sz="2000" dirty="0">
                <a:solidFill>
                  <a:srgbClr val="00B0F0"/>
                </a:solidFill>
                <a:latin typeface="Times New Roman" panose="02020603050405020304" pitchFamily="18" charset="0"/>
              </a:rPr>
              <a:t>This project aims to design and develop a modern, responsive, and interactive website for a construction company or real estate agency using HTML, CSS, and JavaScript. The website will showcase the company's projects, services, and properties, providing an engaging user experience for potential clients and </a:t>
            </a:r>
            <a:r>
              <a:rPr lang="en-US" sz="2000" dirty="0" err="1">
                <a:solidFill>
                  <a:srgbClr val="00B0F0"/>
                </a:solidFill>
                <a:latin typeface="Times New Roman" panose="02020603050405020304" pitchFamily="18" charset="0"/>
              </a:rPr>
              <a:t>customers.A</a:t>
            </a:r>
            <a:r>
              <a:rPr lang="en-US" sz="2000" dirty="0">
                <a:solidFill>
                  <a:srgbClr val="00B0F0"/>
                </a:solidFill>
                <a:latin typeface="Times New Roman" panose="02020603050405020304" pitchFamily="18" charset="0"/>
              </a:rPr>
              <a:t> gallery or portfolio section to display completed projects, including images, descriptions, and </a:t>
            </a:r>
            <a:r>
              <a:rPr lang="en-US" sz="2000" dirty="0" err="1">
                <a:solidFill>
                  <a:srgbClr val="00B0F0"/>
                </a:solidFill>
                <a:latin typeface="Times New Roman" panose="02020603050405020304" pitchFamily="18" charset="0"/>
              </a:rPr>
              <a:t>details.a</a:t>
            </a:r>
            <a:r>
              <a:rPr lang="en-US" sz="2000" dirty="0">
                <a:solidFill>
                  <a:srgbClr val="00B0F0"/>
                </a:solidFill>
                <a:latin typeface="Times New Roman" panose="02020603050405020304" pitchFamily="18" charset="0"/>
              </a:rPr>
              <a:t> searchable database of available properties, including filters, sorting, and </a:t>
            </a:r>
            <a:r>
              <a:rPr lang="en-US" sz="2000" dirty="0" err="1">
                <a:solidFill>
                  <a:srgbClr val="00B0F0"/>
                </a:solidFill>
                <a:latin typeface="Times New Roman" panose="02020603050405020304" pitchFamily="18" charset="0"/>
              </a:rPr>
              <a:t>pagination.asection</a:t>
            </a:r>
            <a:r>
              <a:rPr lang="en-US" sz="2000" dirty="0">
                <a:solidFill>
                  <a:srgbClr val="00B0F0"/>
                </a:solidFill>
                <a:latin typeface="Times New Roman" panose="02020603050405020304" pitchFamily="18" charset="0"/>
              </a:rPr>
              <a:t> highlighting the company's services, such as construction, renovation, and property </a:t>
            </a:r>
            <a:r>
              <a:rPr lang="en-US" sz="2000" dirty="0" err="1">
                <a:solidFill>
                  <a:srgbClr val="00B0F0"/>
                </a:solidFill>
                <a:latin typeface="Times New Roman" panose="02020603050405020304" pitchFamily="18" charset="0"/>
              </a:rPr>
              <a:t>management.a</a:t>
            </a:r>
            <a:r>
              <a:rPr lang="en-US" sz="2000" dirty="0">
                <a:solidFill>
                  <a:srgbClr val="00B0F0"/>
                </a:solidFill>
                <a:latin typeface="Times New Roman" panose="02020603050405020304" pitchFamily="18" charset="0"/>
              </a:rPr>
              <a:t> section providing information about the company's history, mission, and team </a:t>
            </a:r>
            <a:r>
              <a:rPr lang="en-US" sz="2000" dirty="0" err="1">
                <a:solidFill>
                  <a:srgbClr val="00B0F0"/>
                </a:solidFill>
                <a:latin typeface="Times New Roman" panose="02020603050405020304" pitchFamily="18" charset="0"/>
              </a:rPr>
              <a:t>members.a</a:t>
            </a:r>
            <a:r>
              <a:rPr lang="en-US" sz="2000" dirty="0">
                <a:solidFill>
                  <a:srgbClr val="00B0F0"/>
                </a:solidFill>
                <a:latin typeface="Times New Roman" panose="02020603050405020304" pitchFamily="18" charset="0"/>
              </a:rPr>
              <a:t> contact form with validation and submission </a:t>
            </a:r>
            <a:r>
              <a:rPr lang="en-US" sz="2000" dirty="0" err="1">
                <a:solidFill>
                  <a:srgbClr val="00B0F0"/>
                </a:solidFill>
                <a:latin typeface="Times New Roman" panose="02020603050405020304" pitchFamily="18" charset="0"/>
              </a:rPr>
              <a:t>functionality.JavaScript</a:t>
            </a:r>
            <a:r>
              <a:rPr lang="en-US" sz="2000" dirty="0">
                <a:solidFill>
                  <a:srgbClr val="00B0F0"/>
                </a:solidFill>
                <a:latin typeface="Times New Roman" panose="02020603050405020304" pitchFamily="18" charset="0"/>
              </a:rPr>
              <a:t>-powered interactive elements, such as animations, scrolling effects, and hover effects. search bar with autocomplete suggestions and filtering </a:t>
            </a:r>
            <a:r>
              <a:rPr lang="en-US" sz="2000" dirty="0" err="1">
                <a:solidFill>
                  <a:srgbClr val="00B0F0"/>
                </a:solidFill>
                <a:latin typeface="Times New Roman" panose="02020603050405020304" pitchFamily="18" charset="0"/>
              </a:rPr>
              <a:t>capabilities.a</a:t>
            </a:r>
            <a:r>
              <a:rPr lang="en-US" sz="2000" dirty="0">
                <a:solidFill>
                  <a:srgbClr val="00B0F0"/>
                </a:solidFill>
                <a:latin typeface="Times New Roman" panose="02020603050405020304" pitchFamily="18" charset="0"/>
              </a:rPr>
              <a:t> section for publishing news, articles, and updates about the company and industry</a:t>
            </a:r>
            <a:endParaRPr lang="en-IN" sz="2000" dirty="0">
              <a:solidFill>
                <a:srgbClr val="00B0F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2F01175A-C99F-A628-9640-F484AD5750B4}"/>
              </a:ext>
            </a:extLst>
          </p:cNvPr>
          <p:cNvPicPr>
            <a:picLocks noChangeAspect="1"/>
          </p:cNvPicPr>
          <p:nvPr/>
        </p:nvPicPr>
        <p:blipFill>
          <a:blip r:embed="rId3"/>
          <a:stretch>
            <a:fillRect/>
          </a:stretch>
        </p:blipFill>
        <p:spPr>
          <a:xfrm>
            <a:off x="0" y="355051"/>
            <a:ext cx="14630400" cy="751949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E68AC2-22FD-885C-77F8-FE65931F60B9}"/>
              </a:ext>
            </a:extLst>
          </p:cNvPr>
          <p:cNvPicPr>
            <a:picLocks noChangeAspect="1"/>
          </p:cNvPicPr>
          <p:nvPr/>
        </p:nvPicPr>
        <p:blipFill>
          <a:blip r:embed="rId2"/>
          <a:stretch>
            <a:fillRect/>
          </a:stretch>
        </p:blipFill>
        <p:spPr>
          <a:xfrm>
            <a:off x="0" y="285993"/>
            <a:ext cx="14630400" cy="7657614"/>
          </a:xfrm>
          <a:prstGeom prst="rect">
            <a:avLst/>
          </a:prstGeom>
        </p:spPr>
      </p:pic>
    </p:spTree>
    <p:extLst>
      <p:ext uri="{BB962C8B-B14F-4D97-AF65-F5344CB8AC3E}">
        <p14:creationId xmlns:p14="http://schemas.microsoft.com/office/powerpoint/2010/main" val="2923618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CE13F0-9136-770D-B80A-7A22F6A65282}"/>
              </a:ext>
            </a:extLst>
          </p:cNvPr>
          <p:cNvPicPr>
            <a:picLocks noChangeAspect="1"/>
          </p:cNvPicPr>
          <p:nvPr/>
        </p:nvPicPr>
        <p:blipFill>
          <a:blip r:embed="rId2"/>
          <a:stretch>
            <a:fillRect/>
          </a:stretch>
        </p:blipFill>
        <p:spPr>
          <a:xfrm>
            <a:off x="0" y="67760"/>
            <a:ext cx="14630400" cy="8094079"/>
          </a:xfrm>
          <a:prstGeom prst="rect">
            <a:avLst/>
          </a:prstGeom>
        </p:spPr>
      </p:pic>
    </p:spTree>
    <p:extLst>
      <p:ext uri="{BB962C8B-B14F-4D97-AF65-F5344CB8AC3E}">
        <p14:creationId xmlns:p14="http://schemas.microsoft.com/office/powerpoint/2010/main" val="398555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AF2EFA-6DDA-3E4F-493D-748E0730E964}"/>
              </a:ext>
            </a:extLst>
          </p:cNvPr>
          <p:cNvPicPr>
            <a:picLocks noChangeAspect="1"/>
          </p:cNvPicPr>
          <p:nvPr/>
        </p:nvPicPr>
        <p:blipFill>
          <a:blip r:embed="rId2"/>
          <a:stretch>
            <a:fillRect/>
          </a:stretch>
        </p:blipFill>
        <p:spPr>
          <a:xfrm>
            <a:off x="0" y="-168088"/>
            <a:ext cx="14630400" cy="8397688"/>
          </a:xfrm>
          <a:prstGeom prst="rect">
            <a:avLst/>
          </a:prstGeom>
        </p:spPr>
      </p:pic>
    </p:spTree>
    <p:extLst>
      <p:ext uri="{BB962C8B-B14F-4D97-AF65-F5344CB8AC3E}">
        <p14:creationId xmlns:p14="http://schemas.microsoft.com/office/powerpoint/2010/main" val="251236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233AA9-2976-B0B1-2147-4EE68C932903}"/>
              </a:ext>
            </a:extLst>
          </p:cNvPr>
          <p:cNvPicPr>
            <a:picLocks noChangeAspect="1"/>
          </p:cNvPicPr>
          <p:nvPr/>
        </p:nvPicPr>
        <p:blipFill>
          <a:blip r:embed="rId2"/>
          <a:stretch>
            <a:fillRect/>
          </a:stretch>
        </p:blipFill>
        <p:spPr>
          <a:xfrm>
            <a:off x="0" y="251798"/>
            <a:ext cx="14630400" cy="7726004"/>
          </a:xfrm>
          <a:prstGeom prst="rect">
            <a:avLst/>
          </a:prstGeom>
        </p:spPr>
      </p:pic>
    </p:spTree>
    <p:extLst>
      <p:ext uri="{BB962C8B-B14F-4D97-AF65-F5344CB8AC3E}">
        <p14:creationId xmlns:p14="http://schemas.microsoft.com/office/powerpoint/2010/main" val="3515240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F62441-B1C2-CF74-F0A9-6857880ACD8A}"/>
              </a:ext>
            </a:extLst>
          </p:cNvPr>
          <p:cNvPicPr>
            <a:picLocks noChangeAspect="1"/>
          </p:cNvPicPr>
          <p:nvPr/>
        </p:nvPicPr>
        <p:blipFill>
          <a:blip r:embed="rId2"/>
          <a:stretch>
            <a:fillRect/>
          </a:stretch>
        </p:blipFill>
        <p:spPr>
          <a:xfrm>
            <a:off x="0" y="54804"/>
            <a:ext cx="14630400" cy="8119992"/>
          </a:xfrm>
          <a:prstGeom prst="rect">
            <a:avLst/>
          </a:prstGeom>
        </p:spPr>
      </p:pic>
    </p:spTree>
    <p:extLst>
      <p:ext uri="{BB962C8B-B14F-4D97-AF65-F5344CB8AC3E}">
        <p14:creationId xmlns:p14="http://schemas.microsoft.com/office/powerpoint/2010/main" val="48974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278</Words>
  <Application>Microsoft Office PowerPoint</Application>
  <PresentationFormat>Custom</PresentationFormat>
  <Paragraphs>14</Paragraphs>
  <Slides>12</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Sora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Panga Naresh</cp:lastModifiedBy>
  <cp:revision>6</cp:revision>
  <dcterms:created xsi:type="dcterms:W3CDTF">2024-05-07T11:34:53Z</dcterms:created>
  <dcterms:modified xsi:type="dcterms:W3CDTF">2024-06-13T15:34:36Z</dcterms:modified>
</cp:coreProperties>
</file>